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1"/>
  </p:normalViewPr>
  <p:slideViewPr>
    <p:cSldViewPr snapToGrid="0" snapToObjects="1">
      <p:cViewPr varScale="1">
        <p:scale>
          <a:sx n="95" d="100"/>
          <a:sy n="95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10/9/19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1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10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1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1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2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5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9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6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1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5FD72-F98C-4A71-A867-5A94E1A71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D8331D-9FB4-B443-8559-1F95BDD18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风筝, 游戏机, 飞行, 女人&#10;&#10;描述已自动生成">
            <a:extLst>
              <a:ext uri="{FF2B5EF4-FFF2-40B4-BE49-F238E27FC236}">
                <a16:creationId xmlns:a16="http://schemas.microsoft.com/office/drawing/2014/main" id="{FB782FCA-B4A1-CF48-B10A-BA3AA581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16" y="525359"/>
            <a:ext cx="5172047" cy="2896346"/>
          </a:xfrm>
          <a:prstGeom prst="rect">
            <a:avLst/>
          </a:prstGeom>
        </p:spPr>
      </p:pic>
      <p:pic>
        <p:nvPicPr>
          <p:cNvPr id="8" name="图片 7" descr="一群人正在听演讲&#10;&#10;描述已自动生成">
            <a:extLst>
              <a:ext uri="{FF2B5EF4-FFF2-40B4-BE49-F238E27FC236}">
                <a16:creationId xmlns:a16="http://schemas.microsoft.com/office/drawing/2014/main" id="{ECF3150F-A43B-F540-89CB-85E659B99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894" y="2672149"/>
            <a:ext cx="6096000" cy="4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8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5FD72-F98C-4A71-A867-5A94E1A71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D8331D-9FB4-B443-8559-1F95BDD18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88B2062-CC81-2E43-AD76-78C764761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47" y="1267730"/>
            <a:ext cx="11323755" cy="43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5FD72-F98C-4A71-A867-5A94E1A71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D8331D-9FB4-B443-8559-1F95BDD18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417AAE3-5774-4D43-82B3-19D79DA0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" y="0"/>
            <a:ext cx="7385050" cy="4915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0BD52E-A0EE-5A47-88A7-686EBAF5A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61" y="2706418"/>
            <a:ext cx="7902575" cy="39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2D41"/>
      </a:dk2>
      <a:lt2>
        <a:srgbClr val="E8E2E8"/>
      </a:lt2>
      <a:accent1>
        <a:srgbClr val="6EB070"/>
      </a:accent1>
      <a:accent2>
        <a:srgbClr val="66B186"/>
      </a:accent2>
      <a:accent3>
        <a:srgbClr val="72AAA2"/>
      </a:accent3>
      <a:accent4>
        <a:srgbClr val="68AAC2"/>
      </a:accent4>
      <a:accent5>
        <a:srgbClr val="8CA2D1"/>
      </a:accent5>
      <a:accent6>
        <a:srgbClr val="7B72C6"/>
      </a:accent6>
      <a:hlink>
        <a:srgbClr val="AE69AD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Century Gothic</vt:lpstr>
      <vt:lpstr>Garamond</vt:lpstr>
      <vt:lpstr>Gill Sans MT</vt:lpstr>
      <vt:lpstr>SavonVTI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</cp:revision>
  <dcterms:created xsi:type="dcterms:W3CDTF">2019-10-09T12:12:12Z</dcterms:created>
  <dcterms:modified xsi:type="dcterms:W3CDTF">2019-10-09T12:29:57Z</dcterms:modified>
</cp:coreProperties>
</file>